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0" y="6400800"/>
            <a:ext cx="1219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xmlns="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solidFill>
                  <a:schemeClr val="bg1"/>
                </a:solidFill>
                <a:latin typeface="Georgia" pitchFamily="18" charset="0"/>
              </a:rPr>
              <a:t>Norges speiderforbund</a:t>
            </a: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239184" y="6308726"/>
            <a:ext cx="3723216" cy="403225"/>
          </a:xfrm>
          <a:prstGeom prst="rect">
            <a:avLst/>
          </a:prstGeom>
          <a:solidFill>
            <a:srgbClr val="5965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239184" y="179388"/>
            <a:ext cx="11707283" cy="6069012"/>
          </a:xfrm>
          <a:prstGeom prst="rect">
            <a:avLst/>
          </a:prstGeom>
          <a:solidFill>
            <a:srgbClr val="969696">
              <a:alpha val="1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29760" name="Rectangle 64"/>
          <p:cNvSpPr>
            <a:spLocks noGrp="1" noChangeArrowheads="1"/>
          </p:cNvSpPr>
          <p:nvPr>
            <p:ph type="ctrTitle"/>
          </p:nvPr>
        </p:nvSpPr>
        <p:spPr bwMode="auto">
          <a:xfrm>
            <a:off x="1930400" y="2852738"/>
            <a:ext cx="8026400" cy="1719262"/>
          </a:xfrm>
          <a:prstGeom prst="rect">
            <a:avLst/>
          </a:prstGeom>
          <a:noFill/>
          <a:effectLst>
            <a:outerShdw dist="127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pic>
        <p:nvPicPr>
          <p:cNvPr id="29763" name="Picture 67" descr="Norgesspeiderforbund_negati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17" y="6264276"/>
            <a:ext cx="375708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4064000" y="6308726"/>
            <a:ext cx="7884584" cy="403225"/>
          </a:xfrm>
          <a:prstGeom prst="rect">
            <a:avLst/>
          </a:prstGeom>
          <a:solidFill>
            <a:srgbClr val="66A4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29766" name="Picture 70" descr="kloverlil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801" y="457201"/>
            <a:ext cx="144356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52152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888756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440362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44036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119210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C5558-8986-4C9B-88E9-43A9D5CF4AA7}" type="datetimeFigureOut">
              <a:rPr lang="nb-NO" smtClean="0"/>
              <a:pPr/>
              <a:t>03.03.2015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94FB5-0C82-45DF-B3BB-A93BB8F761E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4187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3116679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6492656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7600" y="2057400"/>
            <a:ext cx="4978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9200" y="2057400"/>
            <a:ext cx="4978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117822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116335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5192760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62700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35048675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50365511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03201" y="152400"/>
            <a:ext cx="11707284" cy="6096000"/>
          </a:xfrm>
          <a:prstGeom prst="rect">
            <a:avLst/>
          </a:prstGeom>
          <a:solidFill>
            <a:srgbClr val="969696">
              <a:alpha val="1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3230034" y="5149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xmlns="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 sz="1800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57400"/>
            <a:ext cx="1016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201085" y="6308726"/>
            <a:ext cx="3761316" cy="403225"/>
          </a:xfrm>
          <a:prstGeom prst="rect">
            <a:avLst/>
          </a:prstGeom>
          <a:solidFill>
            <a:srgbClr val="5965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1061" name="Picture 37" descr="Norgesspeiderforbund_negati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17" y="6264276"/>
            <a:ext cx="375708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4064001" y="6308726"/>
            <a:ext cx="7846484" cy="403225"/>
          </a:xfrm>
          <a:prstGeom prst="rect">
            <a:avLst/>
          </a:prstGeom>
          <a:solidFill>
            <a:srgbClr val="66A4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11074401" y="6295997"/>
            <a:ext cx="5613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xmlns="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fld id="{C3706F65-0DC2-4DB6-9314-C016E0AA93F5}" type="slidenum">
              <a:rPr lang="nb-NO" sz="2000">
                <a:solidFill>
                  <a:schemeClr val="bg1"/>
                </a:solidFill>
                <a:latin typeface="Georgia" pitchFamily="18" charset="0"/>
              </a:rPr>
              <a:pPr>
                <a:spcBef>
                  <a:spcPct val="50000"/>
                </a:spcBef>
              </a:pPr>
              <a:t>‹#›</a:t>
            </a:fld>
            <a:endParaRPr lang="nb-NO" sz="200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1.tverlandet@hotmail.no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k.no/video/PS*6117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2642"/>
          </a:xfrm>
        </p:spPr>
        <p:txBody>
          <a:bodyPr/>
          <a:lstStyle/>
          <a:p>
            <a:pPr algn="ctr"/>
            <a:r>
              <a:rPr lang="nb-NO" sz="2800" dirty="0" smtClean="0"/>
              <a:t>Invitasjon til snøhuletur 21.-22.mars 2015</a:t>
            </a:r>
            <a:br>
              <a:rPr lang="nb-NO" sz="2800" dirty="0" smtClean="0"/>
            </a:br>
            <a:r>
              <a:rPr lang="nb-NO" sz="2800" dirty="0" smtClean="0"/>
              <a:t>Salten Krets</a:t>
            </a:r>
            <a:endParaRPr lang="nb-NO" sz="2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26220" y="1097280"/>
            <a:ext cx="45980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Årets snøhuletur vil få en annen form enn slik vi kjenner den da Jakobsbakken var opptatt denne helga.</a:t>
            </a:r>
          </a:p>
          <a:p>
            <a:endParaRPr lang="nb-NO" sz="1600" dirty="0" smtClean="0"/>
          </a:p>
          <a:p>
            <a:r>
              <a:rPr lang="nb-NO" sz="1600" dirty="0" smtClean="0"/>
              <a:t>Dette krever at vi organiserer turen på en annen måte, det stilles større krav til speidernes utstyr og ledernes oppfølging av egne speidere.</a:t>
            </a:r>
          </a:p>
          <a:p>
            <a:endParaRPr lang="nb-NO" sz="1600" dirty="0"/>
          </a:p>
          <a:p>
            <a:r>
              <a:rPr lang="nb-NO" sz="1600" b="1" dirty="0" smtClean="0"/>
              <a:t>Sted; </a:t>
            </a:r>
            <a:r>
              <a:rPr lang="nb-NO" sz="1600" dirty="0" smtClean="0"/>
              <a:t>Sulitjelma, ved </a:t>
            </a:r>
            <a:r>
              <a:rPr lang="nb-NO" sz="1600" dirty="0" err="1" smtClean="0"/>
              <a:t>RødeKors</a:t>
            </a:r>
            <a:r>
              <a:rPr lang="nb-NO" sz="1600" dirty="0" smtClean="0"/>
              <a:t> hytta</a:t>
            </a:r>
          </a:p>
          <a:p>
            <a:endParaRPr lang="nb-NO" sz="1600" dirty="0"/>
          </a:p>
          <a:p>
            <a:r>
              <a:rPr lang="nb-NO" sz="1600" dirty="0" smtClean="0"/>
              <a:t>Overnatting i Snøhule/Lavvo/Iglo/ Grop</a:t>
            </a:r>
          </a:p>
          <a:p>
            <a:r>
              <a:rPr lang="nb-NO" sz="1600" dirty="0" smtClean="0"/>
              <a:t>Røde Kors hytta vi bli brukt som Nød-bu/varmestue. </a:t>
            </a:r>
          </a:p>
          <a:p>
            <a:r>
              <a:rPr lang="nb-NO" sz="1600" dirty="0" smtClean="0"/>
              <a:t>Vi planlegger at alle skal bo ute.</a:t>
            </a:r>
          </a:p>
          <a:p>
            <a:endParaRPr lang="nb-NO" sz="1600" dirty="0"/>
          </a:p>
          <a:p>
            <a:r>
              <a:rPr lang="nb-NO" sz="1600" b="1" dirty="0" smtClean="0"/>
              <a:t>Påmelding </a:t>
            </a:r>
            <a:r>
              <a:rPr lang="nb-NO" sz="1600" dirty="0" smtClean="0"/>
              <a:t>til egen troppsleder, </a:t>
            </a:r>
          </a:p>
          <a:p>
            <a:r>
              <a:rPr lang="nb-NO" sz="1600" dirty="0" smtClean="0"/>
              <a:t>Troppene sender samlet påmelding innen 17.mars til </a:t>
            </a:r>
            <a:r>
              <a:rPr lang="nb-NO" sz="1600" dirty="0" smtClean="0">
                <a:hlinkClick r:id="rId2"/>
              </a:rPr>
              <a:t>1.tverlandet@hotmail.no</a:t>
            </a:r>
            <a:r>
              <a:rPr lang="nb-NO" sz="1600" dirty="0" smtClean="0"/>
              <a:t> </a:t>
            </a:r>
          </a:p>
          <a:p>
            <a:r>
              <a:rPr lang="nb-NO" sz="1600" dirty="0" smtClean="0"/>
              <a:t>Med Navn, fødselsdato og  kommune på alle deltakere</a:t>
            </a:r>
            <a:endParaRPr lang="nb-NO" sz="16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298575" y="1097280"/>
            <a:ext cx="39734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u="sng" dirty="0" smtClean="0"/>
              <a:t>Foreløpig Program:</a:t>
            </a:r>
          </a:p>
          <a:p>
            <a:endParaRPr lang="nb-NO" sz="1200" dirty="0"/>
          </a:p>
          <a:p>
            <a:r>
              <a:rPr lang="nb-NO" sz="1200" b="1" dirty="0" smtClean="0"/>
              <a:t>Fredag 20.mars; </a:t>
            </a:r>
            <a:r>
              <a:rPr lang="nb-NO" sz="1200" dirty="0" smtClean="0"/>
              <a:t>Patruljeførere </a:t>
            </a:r>
          </a:p>
          <a:p>
            <a:r>
              <a:rPr lang="nb-NO" sz="1200" dirty="0" smtClean="0"/>
              <a:t>Regi; Kretsstyret, egen info sendt til troppslederne</a:t>
            </a:r>
          </a:p>
          <a:p>
            <a:endParaRPr lang="nb-NO" sz="1200" dirty="0"/>
          </a:p>
          <a:p>
            <a:r>
              <a:rPr lang="nb-NO" sz="1200" b="1" dirty="0" smtClean="0"/>
              <a:t>Lørdag 21.mars; </a:t>
            </a:r>
          </a:p>
          <a:p>
            <a:r>
              <a:rPr lang="nb-NO" sz="1200" dirty="0" smtClean="0"/>
              <a:t>9.00 speidere i tropp kommer</a:t>
            </a:r>
          </a:p>
          <a:p>
            <a:r>
              <a:rPr lang="nb-NO" sz="1200" dirty="0" smtClean="0"/>
              <a:t>10.00 Flaggheis &amp; Felles samling ved Røde Korshytta</a:t>
            </a:r>
          </a:p>
          <a:p>
            <a:endParaRPr lang="nb-NO" sz="1200" dirty="0"/>
          </a:p>
          <a:p>
            <a:r>
              <a:rPr lang="nb-NO" sz="1200" dirty="0" smtClean="0"/>
              <a:t>Arbeid med Graving av snøhuler, iglo </a:t>
            </a:r>
            <a:r>
              <a:rPr lang="nb-NO" sz="1200" dirty="0" err="1" smtClean="0"/>
              <a:t>osv</a:t>
            </a:r>
            <a:endParaRPr lang="nb-NO" sz="1200" dirty="0" smtClean="0"/>
          </a:p>
          <a:p>
            <a:endParaRPr lang="nb-NO" sz="1200" dirty="0"/>
          </a:p>
          <a:p>
            <a:r>
              <a:rPr lang="nb-NO" sz="1200" dirty="0" err="1" smtClean="0"/>
              <a:t>Ca</a:t>
            </a:r>
            <a:r>
              <a:rPr lang="nb-NO" sz="1200" dirty="0" smtClean="0"/>
              <a:t> 13.00 Matpakkelunsj , gruppene koker vann for varm drikke</a:t>
            </a:r>
          </a:p>
          <a:p>
            <a:endParaRPr lang="nb-NO" sz="1200" dirty="0"/>
          </a:p>
          <a:p>
            <a:r>
              <a:rPr lang="nb-NO" sz="1200" dirty="0" smtClean="0"/>
              <a:t>Fortsettelse av arbeidet</a:t>
            </a:r>
          </a:p>
          <a:p>
            <a:r>
              <a:rPr lang="nb-NO" sz="1200" dirty="0" smtClean="0"/>
              <a:t>Middag i gruppene til ønsket tid/når det passer i arbeidet</a:t>
            </a:r>
          </a:p>
          <a:p>
            <a:endParaRPr lang="nb-NO" sz="1200" dirty="0" smtClean="0"/>
          </a:p>
          <a:p>
            <a:r>
              <a:rPr lang="nb-NO" sz="1200" dirty="0" err="1" smtClean="0"/>
              <a:t>Ca</a:t>
            </a:r>
            <a:r>
              <a:rPr lang="nb-NO" sz="1200" dirty="0" smtClean="0"/>
              <a:t> </a:t>
            </a:r>
            <a:r>
              <a:rPr lang="nb-NO" sz="1200" dirty="0" err="1" smtClean="0"/>
              <a:t>kl</a:t>
            </a:r>
            <a:r>
              <a:rPr lang="nb-NO" sz="1200" dirty="0" smtClean="0"/>
              <a:t> 18.00  Enkelt Leirbål ved Moen-hytta</a:t>
            </a:r>
          </a:p>
          <a:p>
            <a:r>
              <a:rPr lang="nb-NO" sz="1200" dirty="0" smtClean="0"/>
              <a:t>Servering av kveldsmat/kake. Ta med sitteunderlag.</a:t>
            </a:r>
          </a:p>
          <a:p>
            <a:endParaRPr lang="nb-NO" sz="1200" dirty="0"/>
          </a:p>
          <a:p>
            <a:r>
              <a:rPr lang="nb-NO" sz="1200" b="1" dirty="0" smtClean="0"/>
              <a:t>Søndag 22.mars;</a:t>
            </a:r>
          </a:p>
          <a:p>
            <a:r>
              <a:rPr lang="nb-NO" sz="1200" dirty="0" smtClean="0"/>
              <a:t>Frokost,</a:t>
            </a:r>
          </a:p>
          <a:p>
            <a:r>
              <a:rPr lang="nb-NO" sz="1200" dirty="0" smtClean="0"/>
              <a:t>Rivning av leir,/opprydding </a:t>
            </a:r>
          </a:p>
          <a:p>
            <a:r>
              <a:rPr lang="nb-NO" sz="1200" dirty="0" smtClean="0"/>
              <a:t>Skileik hvis tiden tillater</a:t>
            </a:r>
          </a:p>
          <a:p>
            <a:r>
              <a:rPr lang="nb-NO" sz="1200" dirty="0" smtClean="0"/>
              <a:t>Hjemreise </a:t>
            </a:r>
            <a:r>
              <a:rPr lang="nb-NO" sz="1200" dirty="0" smtClean="0"/>
              <a:t>kl 1330.</a:t>
            </a:r>
            <a:endParaRPr lang="nb-NO" sz="1200" dirty="0" smtClean="0"/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731" y="4239136"/>
            <a:ext cx="2743193" cy="20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4065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6647" y="2373649"/>
            <a:ext cx="6245685" cy="3847788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600" y="590843"/>
            <a:ext cx="10160000" cy="5124157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Området </a:t>
            </a:r>
            <a:r>
              <a:rPr lang="nb-NO" b="1" dirty="0"/>
              <a:t>rundt Røde Korshytta</a:t>
            </a:r>
            <a:r>
              <a:rPr lang="nb-NO" b="1" dirty="0" smtClean="0"/>
              <a:t>;</a:t>
            </a:r>
          </a:p>
          <a:p>
            <a:pPr lvl="1"/>
            <a:r>
              <a:rPr lang="nb-NO" dirty="0" smtClean="0"/>
              <a:t>Her </a:t>
            </a:r>
            <a:r>
              <a:rPr lang="nb-NO" dirty="0"/>
              <a:t>finnes skavler, flate partier og mye snø….</a:t>
            </a:r>
            <a:br>
              <a:rPr lang="nb-NO" dirty="0"/>
            </a:br>
            <a:r>
              <a:rPr lang="nb-NO" dirty="0"/>
              <a:t>NØ/Ø siden </a:t>
            </a:r>
            <a:r>
              <a:rPr lang="nb-NO" dirty="0" smtClean="0"/>
              <a:t>av hytta bruker </a:t>
            </a:r>
            <a:r>
              <a:rPr lang="nb-NO" dirty="0"/>
              <a:t>til </a:t>
            </a:r>
            <a:r>
              <a:rPr lang="nb-NO" dirty="0" smtClean="0"/>
              <a:t>leir-område. Det kan være værhardt på platået utenfor hytta</a:t>
            </a:r>
          </a:p>
          <a:p>
            <a:pPr lvl="1"/>
            <a:r>
              <a:rPr lang="nb-NO" dirty="0" smtClean="0"/>
              <a:t>Nærmeste </a:t>
            </a:r>
            <a:r>
              <a:rPr lang="nb-NO" b="1" dirty="0"/>
              <a:t>hyttenabo</a:t>
            </a:r>
            <a:r>
              <a:rPr lang="nb-NO" dirty="0"/>
              <a:t> er informert,</a:t>
            </a:r>
            <a:br>
              <a:rPr lang="nb-NO" dirty="0"/>
            </a:br>
            <a:r>
              <a:rPr lang="nb-NO" dirty="0"/>
              <a:t>og er positiv til å ha speidere som Naboer ei helg</a:t>
            </a:r>
            <a:br>
              <a:rPr lang="nb-NO" dirty="0"/>
            </a:br>
            <a:endParaRPr lang="nb-NO" dirty="0" smtClean="0"/>
          </a:p>
          <a:p>
            <a:r>
              <a:rPr lang="nb-NO" b="1" dirty="0" smtClean="0"/>
              <a:t>Parkering</a:t>
            </a:r>
          </a:p>
          <a:p>
            <a:pPr lvl="1"/>
            <a:r>
              <a:rPr lang="nb-NO" dirty="0" smtClean="0"/>
              <a:t>Vi setter av utstyr ved Røde kors </a:t>
            </a:r>
          </a:p>
          <a:p>
            <a:pPr marL="457200" lvl="1" indent="0">
              <a:buNone/>
            </a:pPr>
            <a:r>
              <a:rPr lang="nb-NO" dirty="0" smtClean="0"/>
              <a:t>Hytta og parkerer bilene på den store </a:t>
            </a:r>
          </a:p>
          <a:p>
            <a:pPr marL="457200" lvl="1" indent="0">
              <a:buNone/>
            </a:pPr>
            <a:r>
              <a:rPr lang="nb-NO" dirty="0" smtClean="0"/>
              <a:t>P-plassen før Jakobsbakken.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                                        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                                                  her finnes også fine grave-områder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0353822" y="3177265"/>
            <a:ext cx="136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Moen hytta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433057" y="2373649"/>
            <a:ext cx="178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Røde kors hytta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207436" y="2913029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«Leir område»</a:t>
            </a:r>
            <a:endParaRPr lang="nb-NO" dirty="0"/>
          </a:p>
        </p:txBody>
      </p:sp>
      <p:cxnSp>
        <p:nvCxnSpPr>
          <p:cNvPr id="11" name="Rett linje 10"/>
          <p:cNvCxnSpPr/>
          <p:nvPr/>
        </p:nvCxnSpPr>
        <p:spPr bwMode="auto">
          <a:xfrm flipV="1">
            <a:off x="7579158" y="3282362"/>
            <a:ext cx="956181" cy="583917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tt linje 12"/>
          <p:cNvCxnSpPr/>
          <p:nvPr/>
        </p:nvCxnSpPr>
        <p:spPr bwMode="auto">
          <a:xfrm flipV="1">
            <a:off x="8361395" y="3288983"/>
            <a:ext cx="290706" cy="849912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tt linje 14"/>
          <p:cNvCxnSpPr/>
          <p:nvPr/>
        </p:nvCxnSpPr>
        <p:spPr bwMode="auto">
          <a:xfrm flipV="1">
            <a:off x="8053161" y="3282361"/>
            <a:ext cx="550079" cy="539380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tt pil 16"/>
          <p:cNvCxnSpPr>
            <a:stCxn id="7" idx="2"/>
          </p:cNvCxnSpPr>
          <p:nvPr/>
        </p:nvCxnSpPr>
        <p:spPr bwMode="auto">
          <a:xfrm flipH="1">
            <a:off x="8976127" y="3546597"/>
            <a:ext cx="2059978" cy="490831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ett pil 18"/>
          <p:cNvCxnSpPr/>
          <p:nvPr/>
        </p:nvCxnSpPr>
        <p:spPr bwMode="auto">
          <a:xfrm flipH="1">
            <a:off x="7433057" y="2670828"/>
            <a:ext cx="599595" cy="1164157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tt pil 21"/>
          <p:cNvCxnSpPr/>
          <p:nvPr/>
        </p:nvCxnSpPr>
        <p:spPr bwMode="auto">
          <a:xfrm flipV="1">
            <a:off x="2996418" y="2236763"/>
            <a:ext cx="2504050" cy="506218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tt pil 23"/>
          <p:cNvCxnSpPr/>
          <p:nvPr/>
        </p:nvCxnSpPr>
        <p:spPr bwMode="auto">
          <a:xfrm>
            <a:off x="3770142" y="1913206"/>
            <a:ext cx="4108235" cy="2708030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tt linje 32"/>
          <p:cNvCxnSpPr/>
          <p:nvPr/>
        </p:nvCxnSpPr>
        <p:spPr bwMode="auto">
          <a:xfrm flipV="1">
            <a:off x="6012180" y="5081679"/>
            <a:ext cx="525780" cy="544704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314" y="4150775"/>
            <a:ext cx="3379553" cy="21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217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061" y="872196"/>
            <a:ext cx="5684939" cy="5141741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8640" y="506437"/>
            <a:ext cx="6893169" cy="5655212"/>
          </a:xfrm>
        </p:spPr>
        <p:txBody>
          <a:bodyPr/>
          <a:lstStyle/>
          <a:p>
            <a:r>
              <a:rPr lang="nb-NO" dirty="0"/>
              <a:t>Bruk av </a:t>
            </a:r>
            <a:r>
              <a:rPr lang="nb-NO" dirty="0" smtClean="0"/>
              <a:t>hytte;</a:t>
            </a:r>
          </a:p>
          <a:p>
            <a:pPr lvl="1"/>
            <a:r>
              <a:rPr lang="nb-NO" dirty="0" smtClean="0"/>
              <a:t>Røde Kors hytta har 8-10 sengeplasser. Det betyr at speidere og Rovere  bor ute. Det er ikke plass inne til at vi kan bruke hytta som oppholdsrom for alle, men et sted å varme seg og tørke klær ved behov</a:t>
            </a:r>
          </a:p>
          <a:p>
            <a:pPr lvl="1"/>
            <a:r>
              <a:rPr lang="nb-NO" dirty="0" smtClean="0"/>
              <a:t>«Moen hytta» er privat, har 8-10 sengeplasser.</a:t>
            </a:r>
            <a:endParaRPr lang="nb-NO" dirty="0"/>
          </a:p>
          <a:p>
            <a:r>
              <a:rPr lang="nb-NO" dirty="0" smtClean="0"/>
              <a:t>Måltider;</a:t>
            </a:r>
          </a:p>
          <a:p>
            <a:pPr lvl="1"/>
            <a:r>
              <a:rPr lang="nb-NO" dirty="0" smtClean="0"/>
              <a:t>Speiderne har med egen tørrmat for helga.</a:t>
            </a:r>
          </a:p>
          <a:p>
            <a:pPr lvl="1"/>
            <a:r>
              <a:rPr lang="nb-NO" dirty="0" smtClean="0"/>
              <a:t>Alle har med ferdig smurt matpakke til Lørdag formiddag (og gjerne til resten av helga)</a:t>
            </a:r>
          </a:p>
          <a:p>
            <a:pPr lvl="1"/>
            <a:r>
              <a:rPr lang="nb-NO" dirty="0" smtClean="0"/>
              <a:t>Gruppene lager selv middag Lørdag, og spiser når det passer </a:t>
            </a:r>
            <a:r>
              <a:rPr lang="nb-NO" dirty="0" err="1" smtClean="0"/>
              <a:t>ift</a:t>
            </a:r>
            <a:r>
              <a:rPr lang="nb-NO" dirty="0" smtClean="0"/>
              <a:t> eget arbeid med hulene</a:t>
            </a:r>
          </a:p>
          <a:p>
            <a:pPr lvl="1"/>
            <a:r>
              <a:rPr lang="nb-NO" dirty="0" smtClean="0"/>
              <a:t>Kveldsmat Lørdag; Varm </a:t>
            </a:r>
            <a:r>
              <a:rPr lang="nb-NO" dirty="0" err="1" smtClean="0"/>
              <a:t>fiskekake</a:t>
            </a:r>
            <a:r>
              <a:rPr lang="nb-NO" dirty="0" smtClean="0"/>
              <a:t> og kake</a:t>
            </a:r>
            <a:endParaRPr lang="nb-NO" dirty="0"/>
          </a:p>
          <a:p>
            <a:r>
              <a:rPr lang="nb-NO" dirty="0" smtClean="0"/>
              <a:t>Ved; </a:t>
            </a:r>
            <a:r>
              <a:rPr lang="nb-NO" sz="1800" dirty="0" smtClean="0"/>
              <a:t>som brukes utendørs tar gruppene med selv</a:t>
            </a:r>
            <a:endParaRPr lang="nb-NO" sz="1800" dirty="0"/>
          </a:p>
          <a:p>
            <a:r>
              <a:rPr lang="nb-NO" dirty="0" smtClean="0"/>
              <a:t>Utstyr; </a:t>
            </a:r>
            <a:r>
              <a:rPr lang="nb-NO" sz="1800" dirty="0" smtClean="0"/>
              <a:t>Hver gruppe tar med det felles-utstyr de           trenger for denne turen</a:t>
            </a:r>
            <a:endParaRPr lang="nb-NO" sz="1800" dirty="0"/>
          </a:p>
          <a:p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835140" y="35433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 Tips; </a:t>
            </a:r>
            <a:r>
              <a:rPr lang="nb-NO" sz="1400" dirty="0" smtClean="0">
                <a:hlinkClick r:id="rId3"/>
              </a:rPr>
              <a:t>http</a:t>
            </a:r>
            <a:r>
              <a:rPr lang="nb-NO" sz="1400" dirty="0">
                <a:hlinkClick r:id="rId3"/>
              </a:rPr>
              <a:t>://</a:t>
            </a:r>
            <a:r>
              <a:rPr lang="nb-NO" sz="1400" dirty="0" smtClean="0">
                <a:hlinkClick r:id="rId3"/>
              </a:rPr>
              <a:t>www.nrk.no/video/PS*61171</a:t>
            </a:r>
            <a:r>
              <a:rPr lang="nb-NO" sz="1400" dirty="0" smtClean="0"/>
              <a:t>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xmlns="" val="20665863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20029" y="295507"/>
            <a:ext cx="6750205" cy="6038386"/>
          </a:xfrm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/>
          <a:lstStyle/>
          <a:p>
            <a:r>
              <a:rPr lang="nb-NO" sz="2000" dirty="0" smtClean="0"/>
              <a:t>Forslag til pakkeliste for speidere;</a:t>
            </a:r>
            <a:endParaRPr lang="nb-NO" sz="1100" dirty="0"/>
          </a:p>
          <a:p>
            <a:r>
              <a:rPr lang="nb-NO" sz="1200" dirty="0"/>
              <a:t>⁪ Sovepose – MÅ være god til </a:t>
            </a:r>
            <a:r>
              <a:rPr lang="nb-NO" sz="1200" dirty="0" err="1"/>
              <a:t>utebruk</a:t>
            </a:r>
            <a:r>
              <a:rPr lang="nb-NO" sz="1200" dirty="0"/>
              <a:t>, ev. kan man ha to soveposer. MÅ kunne snøres </a:t>
            </a:r>
            <a:r>
              <a:rPr lang="nb-NO" sz="1200" dirty="0" smtClean="0"/>
              <a:t>sammen</a:t>
            </a:r>
            <a:endParaRPr lang="nb-NO" sz="1200" dirty="0"/>
          </a:p>
          <a:p>
            <a:r>
              <a:rPr lang="nb-NO" sz="1200" dirty="0"/>
              <a:t>⁪ Liggeunderlag (for </a:t>
            </a:r>
            <a:r>
              <a:rPr lang="nb-NO" sz="1200" dirty="0" err="1"/>
              <a:t>utebruk</a:t>
            </a:r>
            <a:r>
              <a:rPr lang="nb-NO" sz="1200" dirty="0"/>
              <a:t>, </a:t>
            </a:r>
            <a:r>
              <a:rPr lang="nb-NO" sz="1200" dirty="0" err="1"/>
              <a:t>anebefales</a:t>
            </a:r>
            <a:r>
              <a:rPr lang="nb-NO" sz="1200" dirty="0"/>
              <a:t> ikke oppblåsbart), gjerne så tykt som mulig. Vi har speidere som er allergisk for reinskinn, derfor ønsker vi at de som vil ha skinn bruker saueskinn</a:t>
            </a:r>
            <a:r>
              <a:rPr lang="nb-NO" sz="1200" dirty="0" smtClean="0"/>
              <a:t>.</a:t>
            </a:r>
            <a:endParaRPr lang="nb-NO" sz="1200" dirty="0"/>
          </a:p>
          <a:p>
            <a:r>
              <a:rPr lang="nb-NO" sz="1200" dirty="0"/>
              <a:t>⁪ Skiutstyr – sjekk at utstyret passer. Spesielt at sko ikke er for små. MÅ pakkes godt sammen. </a:t>
            </a:r>
          </a:p>
          <a:p>
            <a:r>
              <a:rPr lang="nb-NO" sz="1200" dirty="0"/>
              <a:t>⁪ </a:t>
            </a:r>
            <a:r>
              <a:rPr lang="nb-NO" sz="1200" dirty="0" smtClean="0"/>
              <a:t>Speiderskjerf</a:t>
            </a:r>
            <a:endParaRPr lang="nb-NO" sz="1200" dirty="0"/>
          </a:p>
          <a:p>
            <a:r>
              <a:rPr lang="nb-NO" sz="1200" dirty="0"/>
              <a:t>⁪ Toalettsaker (tannbørste, tannkrem, såpe, håndkle </a:t>
            </a:r>
            <a:r>
              <a:rPr lang="nb-NO" sz="1200" dirty="0" err="1"/>
              <a:t>osv</a:t>
            </a:r>
            <a:r>
              <a:rPr lang="nb-NO" sz="1200" dirty="0" smtClean="0"/>
              <a:t>)</a:t>
            </a:r>
            <a:endParaRPr lang="nb-NO" sz="1200" dirty="0"/>
          </a:p>
          <a:p>
            <a:r>
              <a:rPr lang="nb-NO" sz="1200" dirty="0"/>
              <a:t>⁪ Ulltrøye </a:t>
            </a:r>
            <a:r>
              <a:rPr lang="nb-NO" sz="1200" dirty="0" smtClean="0"/>
              <a:t>og Ullstillongs</a:t>
            </a:r>
            <a:endParaRPr lang="nb-NO" sz="1200" dirty="0"/>
          </a:p>
          <a:p>
            <a:r>
              <a:rPr lang="nb-NO" sz="1200" dirty="0"/>
              <a:t>⁪ Gjerne superundertøy til bruk når man graver </a:t>
            </a:r>
            <a:r>
              <a:rPr lang="nb-NO" sz="1200" dirty="0" smtClean="0"/>
              <a:t>snøhule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Ull Genser </a:t>
            </a:r>
            <a:r>
              <a:rPr lang="nb-NO" sz="1200" dirty="0"/>
              <a:t>eller </a:t>
            </a:r>
            <a:r>
              <a:rPr lang="nb-NO" sz="1200" dirty="0" err="1" smtClean="0"/>
              <a:t>fleecejakke</a:t>
            </a:r>
            <a:endParaRPr lang="nb-NO" sz="1200" dirty="0"/>
          </a:p>
          <a:p>
            <a:r>
              <a:rPr lang="nb-NO" sz="1200" dirty="0"/>
              <a:t>⁪ Vindtett yttertøy – </a:t>
            </a:r>
            <a:r>
              <a:rPr lang="nb-NO" sz="1200" dirty="0" smtClean="0"/>
              <a:t>VIKTIG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Undertøy</a:t>
            </a:r>
            <a:endParaRPr lang="nb-NO" sz="1200" dirty="0"/>
          </a:p>
          <a:p>
            <a:r>
              <a:rPr lang="nb-NO" sz="1200" dirty="0"/>
              <a:t>⁪ Ullsokker – flere par </a:t>
            </a:r>
            <a:r>
              <a:rPr lang="nb-NO" sz="1200" dirty="0" smtClean="0"/>
              <a:t>sokker, og tykke sokker/»</a:t>
            </a:r>
            <a:r>
              <a:rPr lang="nb-NO" sz="1200" dirty="0" err="1" smtClean="0"/>
              <a:t>læsta</a:t>
            </a:r>
            <a:r>
              <a:rPr lang="nb-NO" sz="1200" dirty="0" smtClean="0"/>
              <a:t>»</a:t>
            </a:r>
            <a:endParaRPr lang="nb-NO" dirty="0" smtClean="0"/>
          </a:p>
          <a:p>
            <a:r>
              <a:rPr lang="nb-NO" sz="1200" dirty="0" smtClean="0"/>
              <a:t>⁪ ⁪ </a:t>
            </a:r>
            <a:r>
              <a:rPr lang="nb-NO" sz="1200" dirty="0" err="1"/>
              <a:t>Utesko</a:t>
            </a:r>
            <a:r>
              <a:rPr lang="nb-NO" sz="1200" dirty="0"/>
              <a:t> til å ha på hele dagen og helst unngå å bli våt </a:t>
            </a:r>
            <a:r>
              <a:rPr lang="nb-NO" sz="1200" dirty="0" smtClean="0"/>
              <a:t>i</a:t>
            </a:r>
            <a:endParaRPr lang="nb-NO" sz="1200" dirty="0"/>
          </a:p>
          <a:p>
            <a:r>
              <a:rPr lang="nb-NO" sz="1200" dirty="0"/>
              <a:t>⁪ Minst </a:t>
            </a:r>
            <a:r>
              <a:rPr lang="nb-NO" sz="1200" dirty="0" smtClean="0"/>
              <a:t>tre </a:t>
            </a:r>
            <a:r>
              <a:rPr lang="nb-NO" sz="1200" dirty="0"/>
              <a:t>par </a:t>
            </a:r>
            <a:r>
              <a:rPr lang="nb-NO" sz="1200" dirty="0" smtClean="0"/>
              <a:t>votter, gjerne fler </a:t>
            </a:r>
            <a:r>
              <a:rPr lang="nb-NO" sz="1200" dirty="0"/>
              <a:t>– gjerne 1 i ull. Eventuelt annen type, men det er også fint med </a:t>
            </a:r>
            <a:r>
              <a:rPr lang="nb-NO" sz="1200" dirty="0" smtClean="0"/>
              <a:t>vindvotter</a:t>
            </a:r>
            <a:endParaRPr lang="nb-NO" sz="1200" dirty="0"/>
          </a:p>
          <a:p>
            <a:r>
              <a:rPr lang="nb-NO" sz="1200" dirty="0"/>
              <a:t>⁪ 2 luer – gjerne 1 av ull. Eventuelt vindtett </a:t>
            </a:r>
            <a:r>
              <a:rPr lang="nb-NO" sz="1200" dirty="0" smtClean="0"/>
              <a:t>type</a:t>
            </a:r>
            <a:endParaRPr lang="nb-NO" sz="1200" dirty="0"/>
          </a:p>
          <a:p>
            <a:r>
              <a:rPr lang="nb-NO" sz="1200" dirty="0"/>
              <a:t>⁪ Gamasjer (kan være viktig avhengig av hva slags utstyr man har</a:t>
            </a:r>
            <a:r>
              <a:rPr lang="nb-NO" sz="1200" dirty="0" smtClean="0"/>
              <a:t>)</a:t>
            </a:r>
          </a:p>
          <a:p>
            <a:r>
              <a:rPr lang="nb-NO" sz="1200" dirty="0" smtClean="0"/>
              <a:t>Skjerf/hals/</a:t>
            </a:r>
            <a:r>
              <a:rPr lang="nb-NO" sz="1200" dirty="0" err="1" smtClean="0"/>
              <a:t>buff</a:t>
            </a:r>
            <a:endParaRPr lang="nb-NO" sz="1200" dirty="0" smtClean="0"/>
          </a:p>
          <a:p>
            <a:r>
              <a:rPr lang="nb-NO" sz="1200" dirty="0"/>
              <a:t>Lommelykt / hodelykt og reservebatterier</a:t>
            </a:r>
          </a:p>
          <a:p>
            <a:endParaRPr lang="nb-NO" sz="1200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3931" y="4107971"/>
            <a:ext cx="2443743" cy="210860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170234" y="379141"/>
            <a:ext cx="4527395" cy="6001643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endParaRPr lang="nb-NO" sz="1200" dirty="0"/>
          </a:p>
          <a:p>
            <a:r>
              <a:rPr lang="nb-NO" sz="1200" dirty="0"/>
              <a:t>⁪ Termos – hvis man vil koke vann og ha til eks rett i koppen</a:t>
            </a:r>
          </a:p>
          <a:p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b="1" dirty="0"/>
              <a:t>Ta med Tørrmat for hele </a:t>
            </a:r>
            <a:r>
              <a:rPr lang="nb-NO" sz="1200" b="1" dirty="0" smtClean="0"/>
              <a:t>helga</a:t>
            </a:r>
          </a:p>
          <a:p>
            <a:r>
              <a:rPr lang="nb-NO" sz="1200" dirty="0" smtClean="0"/>
              <a:t>Matpakke til lørdag formiddag </a:t>
            </a:r>
          </a:p>
          <a:p>
            <a:r>
              <a:rPr lang="nb-NO" sz="1200" dirty="0" err="1" smtClean="0"/>
              <a:t>Evt</a:t>
            </a:r>
            <a:r>
              <a:rPr lang="nb-NO" sz="1200" dirty="0" smtClean="0"/>
              <a:t> rett i koppen eller lignende</a:t>
            </a:r>
            <a:endParaRPr lang="nb-NO" sz="1200" dirty="0"/>
          </a:p>
          <a:p>
            <a:r>
              <a:rPr lang="nb-NO" sz="1200" dirty="0"/>
              <a:t>Kopp, fat og </a:t>
            </a:r>
            <a:r>
              <a:rPr lang="nb-NO" sz="1200" dirty="0" smtClean="0"/>
              <a:t>bestikk</a:t>
            </a:r>
          </a:p>
          <a:p>
            <a:endParaRPr lang="nb-NO" sz="1200" dirty="0"/>
          </a:p>
          <a:p>
            <a:r>
              <a:rPr lang="nb-NO" sz="1200" u="sng" dirty="0"/>
              <a:t>Lurt å ha med: 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Fotposer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Regnvotter</a:t>
            </a:r>
            <a:endParaRPr lang="nb-NO" sz="1200" dirty="0"/>
          </a:p>
          <a:p>
            <a:r>
              <a:rPr lang="nb-NO" sz="1200" dirty="0"/>
              <a:t>⁪ Soveposetrekk (for å ha utenpå soveposen når man sover</a:t>
            </a:r>
            <a:r>
              <a:rPr lang="nb-NO" sz="1200" dirty="0" smtClean="0"/>
              <a:t>)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err="1"/>
              <a:t>Evt</a:t>
            </a:r>
            <a:r>
              <a:rPr lang="nb-NO" sz="1200" dirty="0"/>
              <a:t> Lakenpose av </a:t>
            </a:r>
            <a:r>
              <a:rPr lang="nb-NO" sz="1200" dirty="0" err="1"/>
              <a:t>bommull</a:t>
            </a:r>
            <a:r>
              <a:rPr lang="nb-NO" sz="1200" dirty="0"/>
              <a:t> eller sydd av et </a:t>
            </a:r>
            <a:r>
              <a:rPr lang="nb-NO" sz="1200" dirty="0" err="1" smtClean="0"/>
              <a:t>fleesepledd</a:t>
            </a:r>
            <a:endParaRPr lang="nb-NO" dirty="0" smtClean="0"/>
          </a:p>
          <a:p>
            <a:r>
              <a:rPr lang="nb-NO" dirty="0" smtClean="0"/>
              <a:t>⁪ </a:t>
            </a:r>
            <a:r>
              <a:rPr lang="nb-NO" sz="1200" dirty="0" err="1" smtClean="0"/>
              <a:t>Snøbørste</a:t>
            </a:r>
            <a:r>
              <a:rPr lang="nb-NO" sz="1200" dirty="0" smtClean="0"/>
              <a:t> (til å børste bort snø av liggeunderlag/ sovepose før man legger seg til å sove)</a:t>
            </a:r>
          </a:p>
          <a:p>
            <a:r>
              <a:rPr lang="nb-NO" sz="1200" dirty="0" smtClean="0"/>
              <a:t>⁪ Regntøy</a:t>
            </a:r>
          </a:p>
          <a:p>
            <a:r>
              <a:rPr lang="nb-NO" sz="1200" dirty="0" smtClean="0"/>
              <a:t>Solbriller / solkrem /skibriller</a:t>
            </a:r>
          </a:p>
          <a:p>
            <a:r>
              <a:rPr lang="nb-NO" sz="1200" dirty="0" err="1" smtClean="0"/>
              <a:t>Fotoapprat</a:t>
            </a:r>
            <a:endParaRPr lang="nb-NO" sz="1200" dirty="0" smtClean="0"/>
          </a:p>
          <a:p>
            <a:r>
              <a:rPr lang="nb-NO" sz="1200" dirty="0" smtClean="0"/>
              <a:t>Dagstursekk</a:t>
            </a:r>
          </a:p>
          <a:p>
            <a:endParaRPr lang="nb-NO" dirty="0" smtClean="0"/>
          </a:p>
          <a:p>
            <a:r>
              <a:rPr lang="nb-NO" sz="1600" dirty="0" smtClean="0"/>
              <a:t>Det er viktig med </a:t>
            </a:r>
          </a:p>
          <a:p>
            <a:r>
              <a:rPr lang="nb-NO" sz="1600" dirty="0" smtClean="0"/>
              <a:t>komplett klesskift. </a:t>
            </a:r>
          </a:p>
          <a:p>
            <a:r>
              <a:rPr lang="nb-NO" sz="1600" dirty="0" smtClean="0"/>
              <a:t>De aller fleste som </a:t>
            </a:r>
          </a:p>
          <a:p>
            <a:r>
              <a:rPr lang="nb-NO" sz="1600" dirty="0" smtClean="0"/>
              <a:t>graver snøhule blir </a:t>
            </a:r>
          </a:p>
          <a:p>
            <a:r>
              <a:rPr lang="nb-NO" sz="1600" dirty="0" smtClean="0"/>
              <a:t>sannsynligvis våt. </a:t>
            </a:r>
          </a:p>
          <a:p>
            <a:r>
              <a:rPr lang="nb-NO" sz="1600" dirty="0" smtClean="0"/>
              <a:t>Man skal ikke ha for</a:t>
            </a:r>
          </a:p>
          <a:p>
            <a:r>
              <a:rPr lang="nb-NO" sz="1600" dirty="0" smtClean="0"/>
              <a:t> mye klær, og ikke for lite</a:t>
            </a:r>
            <a:r>
              <a:rPr lang="nb-NO" dirty="0" smtClean="0"/>
              <a:t>. 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157355167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peider">
  <a:themeElements>
    <a:clrScheme name="Office-tema 13">
      <a:dk1>
        <a:srgbClr val="000000"/>
      </a:dk1>
      <a:lt1>
        <a:srgbClr val="FFFFFF"/>
      </a:lt1>
      <a:dk2>
        <a:srgbClr val="85C241"/>
      </a:dk2>
      <a:lt2>
        <a:srgbClr val="808080"/>
      </a:lt2>
      <a:accent1>
        <a:srgbClr val="D98545"/>
      </a:accent1>
      <a:accent2>
        <a:srgbClr val="68768B"/>
      </a:accent2>
      <a:accent3>
        <a:srgbClr val="FFFFFF"/>
      </a:accent3>
      <a:accent4>
        <a:srgbClr val="000000"/>
      </a:accent4>
      <a:accent5>
        <a:srgbClr val="E9C2B0"/>
      </a:accent5>
      <a:accent6>
        <a:srgbClr val="5E6A7D"/>
      </a:accent6>
      <a:hlink>
        <a:srgbClr val="9E5458"/>
      </a:hlink>
      <a:folHlink>
        <a:srgbClr val="85C241"/>
      </a:folHlink>
    </a:clrScheme>
    <a:fontScheme name="Office-tema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3">
        <a:dk1>
          <a:srgbClr val="000000"/>
        </a:dk1>
        <a:lt1>
          <a:srgbClr val="FFFFFF"/>
        </a:lt1>
        <a:dk2>
          <a:srgbClr val="85C241"/>
        </a:dk2>
        <a:lt2>
          <a:srgbClr val="808080"/>
        </a:lt2>
        <a:accent1>
          <a:srgbClr val="D98545"/>
        </a:accent1>
        <a:accent2>
          <a:srgbClr val="68768B"/>
        </a:accent2>
        <a:accent3>
          <a:srgbClr val="FFFFFF"/>
        </a:accent3>
        <a:accent4>
          <a:srgbClr val="000000"/>
        </a:accent4>
        <a:accent5>
          <a:srgbClr val="E9C2B0"/>
        </a:accent5>
        <a:accent6>
          <a:srgbClr val="5E6A7D"/>
        </a:accent6>
        <a:hlink>
          <a:srgbClr val="9E5458"/>
        </a:hlink>
        <a:folHlink>
          <a:srgbClr val="85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speider</Template>
  <TotalTime>3796</TotalTime>
  <Words>696</Words>
  <Application>Microsoft Office PowerPoint</Application>
  <PresentationFormat>Egendefinert</PresentationFormat>
  <Paragraphs>109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speider</vt:lpstr>
      <vt:lpstr>Invitasjon til snøhuletur 21.-22.mars 2015 Salten Krets</vt:lpstr>
      <vt:lpstr>Lysbilde 2</vt:lpstr>
      <vt:lpstr>Lysbilde 3</vt:lpstr>
      <vt:lpstr>Lysbilde 4</vt:lpstr>
    </vt:vector>
  </TitlesOfParts>
  <Company>Bodø VGS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Invitasjon til snøhuletur 20.-22.mars 2015</dc:title>
  <dc:creator>Sissel Tveråen Moen</dc:creator>
  <cp:lastModifiedBy>tom</cp:lastModifiedBy>
  <cp:revision>18</cp:revision>
  <dcterms:created xsi:type="dcterms:W3CDTF">2015-02-22T07:32:04Z</dcterms:created>
  <dcterms:modified xsi:type="dcterms:W3CDTF">2015-03-03T16:36:09Z</dcterms:modified>
</cp:coreProperties>
</file>